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95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FD4A-6A85-4253-B6D3-F4D0BC4C8839}" type="datetimeFigureOut">
              <a:rPr lang="it-IT" smtClean="0"/>
              <a:pPr/>
              <a:t>25/10/2023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2AAB-DD66-4DA9-AC7E-9C332B7C90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FD4A-6A85-4253-B6D3-F4D0BC4C8839}" type="datetimeFigureOut">
              <a:rPr lang="it-IT" smtClean="0"/>
              <a:pPr/>
              <a:t>25/10/2023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2AAB-DD66-4DA9-AC7E-9C332B7C90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FD4A-6A85-4253-B6D3-F4D0BC4C8839}" type="datetimeFigureOut">
              <a:rPr lang="it-IT" smtClean="0"/>
              <a:pPr/>
              <a:t>25/10/2023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2AAB-DD66-4DA9-AC7E-9C332B7C90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FD4A-6A85-4253-B6D3-F4D0BC4C8839}" type="datetimeFigureOut">
              <a:rPr lang="it-IT" smtClean="0"/>
              <a:pPr/>
              <a:t>25/10/2023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2AAB-DD66-4DA9-AC7E-9C332B7C90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FD4A-6A85-4253-B6D3-F4D0BC4C8839}" type="datetimeFigureOut">
              <a:rPr lang="it-IT" smtClean="0"/>
              <a:pPr/>
              <a:t>25/10/2023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2AAB-DD66-4DA9-AC7E-9C332B7C90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FD4A-6A85-4253-B6D3-F4D0BC4C8839}" type="datetimeFigureOut">
              <a:rPr lang="it-IT" smtClean="0"/>
              <a:pPr/>
              <a:t>25/10/2023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2AAB-DD66-4DA9-AC7E-9C332B7C90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FD4A-6A85-4253-B6D3-F4D0BC4C8839}" type="datetimeFigureOut">
              <a:rPr lang="it-IT" smtClean="0"/>
              <a:pPr/>
              <a:t>25/10/2023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2AAB-DD66-4DA9-AC7E-9C332B7C90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FD4A-6A85-4253-B6D3-F4D0BC4C8839}" type="datetimeFigureOut">
              <a:rPr lang="it-IT" smtClean="0"/>
              <a:pPr/>
              <a:t>25/10/2023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2AAB-DD66-4DA9-AC7E-9C332B7C90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FD4A-6A85-4253-B6D3-F4D0BC4C8839}" type="datetimeFigureOut">
              <a:rPr lang="it-IT" smtClean="0"/>
              <a:pPr/>
              <a:t>25/10/2023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2AAB-DD66-4DA9-AC7E-9C332B7C90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FD4A-6A85-4253-B6D3-F4D0BC4C8839}" type="datetimeFigureOut">
              <a:rPr lang="it-IT" smtClean="0"/>
              <a:pPr/>
              <a:t>25/10/2023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2AAB-DD66-4DA9-AC7E-9C332B7C90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FD4A-6A85-4253-B6D3-F4D0BC4C8839}" type="datetimeFigureOut">
              <a:rPr lang="it-IT" smtClean="0"/>
              <a:pPr/>
              <a:t>25/10/2023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2AAB-DD66-4DA9-AC7E-9C332B7C90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7FD4A-6A85-4253-B6D3-F4D0BC4C8839}" type="datetimeFigureOut">
              <a:rPr lang="it-IT" smtClean="0"/>
              <a:pPr/>
              <a:t>25/10/2023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92AAB-DD66-4DA9-AC7E-9C332B7C908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00100" y="571480"/>
            <a:ext cx="7929618" cy="2714644"/>
          </a:xfrm>
        </p:spPr>
        <p:txBody>
          <a:bodyPr>
            <a:noAutofit/>
          </a:bodyPr>
          <a:lstStyle/>
          <a:p>
            <a:r>
              <a:rPr lang="it-IT" sz="9600" b="1" dirty="0" smtClean="0"/>
              <a:t>IL </a:t>
            </a:r>
            <a:r>
              <a:rPr lang="it-IT" sz="9600" b="1" dirty="0" smtClean="0"/>
              <a:t>BIO  </a:t>
            </a:r>
            <a:r>
              <a:rPr lang="it-IT" sz="6000" b="1" dirty="0" smtClean="0"/>
              <a:t>2</a:t>
            </a:r>
            <a:r>
              <a:rPr lang="it-IT" sz="6000" b="1" dirty="0" smtClean="0"/>
              <a:t>5/10/2023 </a:t>
            </a:r>
            <a:endParaRPr lang="it-IT" sz="6000" b="1" dirty="0"/>
          </a:p>
        </p:txBody>
      </p:sp>
      <p:pic>
        <p:nvPicPr>
          <p:cNvPr id="13314" name="Picture 2" descr="Bio o non bio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86190"/>
            <a:ext cx="4786346" cy="2717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BIOLOGICO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termine </a:t>
            </a:r>
            <a:r>
              <a:rPr lang="it-IT" b="1" dirty="0" smtClean="0"/>
              <a:t>BIO</a:t>
            </a:r>
            <a:r>
              <a:rPr lang="it-IT" dirty="0" smtClean="0"/>
              <a:t> è l’abbreviazione del </a:t>
            </a:r>
            <a:r>
              <a:rPr lang="it-IT" b="1" dirty="0" smtClean="0"/>
              <a:t>biologico</a:t>
            </a:r>
            <a:r>
              <a:rPr lang="it-IT" dirty="0" smtClean="0"/>
              <a:t> .</a:t>
            </a:r>
          </a:p>
          <a:p>
            <a:r>
              <a:rPr lang="it-IT" dirty="0" smtClean="0"/>
              <a:t>È un prodotto </a:t>
            </a:r>
            <a:r>
              <a:rPr lang="it-IT" b="1" dirty="0" smtClean="0"/>
              <a:t>eco-sostenibile </a:t>
            </a:r>
            <a:r>
              <a:rPr lang="it-IT" dirty="0" smtClean="0"/>
              <a:t>senza </a:t>
            </a:r>
            <a:r>
              <a:rPr lang="it-IT" dirty="0" smtClean="0"/>
              <a:t>l’utilizzo </a:t>
            </a:r>
            <a:r>
              <a:rPr lang="it-IT" dirty="0" smtClean="0"/>
              <a:t>dei </a:t>
            </a:r>
            <a:r>
              <a:rPr lang="it-IT" dirty="0" smtClean="0"/>
              <a:t>prodotti chimici .</a:t>
            </a:r>
            <a:endParaRPr lang="it-IT" dirty="0"/>
          </a:p>
        </p:txBody>
      </p:sp>
      <p:pic>
        <p:nvPicPr>
          <p:cNvPr id="2050" name="Picture 2" descr="Bio nel mondo: dati da record - Associazione Italiana per l'Agricoltura  Biolog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43248"/>
            <a:ext cx="368617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HOTEL GREEN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it-IT" dirty="0" smtClean="0"/>
              <a:t>GREEN       ecologico , </a:t>
            </a:r>
            <a:r>
              <a:rPr lang="it-IT" b="1" dirty="0" smtClean="0"/>
              <a:t>sostenibile</a:t>
            </a:r>
            <a:r>
              <a:rPr lang="it-IT" dirty="0" smtClean="0"/>
              <a:t>, </a:t>
            </a:r>
            <a:r>
              <a:rPr lang="it-IT" dirty="0" smtClean="0"/>
              <a:t>   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               riciclabile e bio .  </a:t>
            </a:r>
          </a:p>
          <a:p>
            <a:pPr algn="ctr">
              <a:buNone/>
            </a:pPr>
            <a:r>
              <a:rPr lang="it-IT" dirty="0" smtClean="0"/>
              <a:t>È una struttura rispettosa dell’ambiente ed é la chiave del successo del turismo del futuro 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2071670" y="192880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b.ecobnb.net/app/uploads/sites/2/2018/04/EsternoSantEgle-1170x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929066"/>
            <a:ext cx="5072098" cy="212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Quali sono le azioni da fare in  futuro?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AutoNum type="arabicParenR"/>
            </a:pPr>
            <a:r>
              <a:rPr lang="it-IT" dirty="0" smtClean="0"/>
              <a:t>Cibo biologico </a:t>
            </a:r>
            <a:r>
              <a:rPr lang="it-IT" dirty="0" smtClean="0"/>
              <a:t>e</a:t>
            </a:r>
          </a:p>
          <a:p>
            <a:pPr marL="514350" indent="-514350">
              <a:buAutoNum type="arabicParenR"/>
            </a:pPr>
            <a:r>
              <a:rPr lang="it-IT" dirty="0" smtClean="0"/>
              <a:t>A</a:t>
            </a:r>
            <a:r>
              <a:rPr lang="it-IT" dirty="0" smtClean="0"/>
              <a:t> </a:t>
            </a:r>
            <a:r>
              <a:rPr lang="it-IT" dirty="0" smtClean="0"/>
              <a:t>chilometro </a:t>
            </a:r>
            <a:r>
              <a:rPr lang="it-IT" dirty="0" smtClean="0"/>
              <a:t>0.</a:t>
            </a:r>
            <a:endParaRPr lang="it-IT" dirty="0" smtClean="0"/>
          </a:p>
          <a:p>
            <a:pPr marL="514350" indent="-514350">
              <a:buAutoNum type="arabicParenR"/>
            </a:pPr>
            <a:endParaRPr lang="it-IT" dirty="0"/>
          </a:p>
          <a:p>
            <a:pPr marL="514350" indent="-514350">
              <a:buAutoNum type="arabicParenR"/>
            </a:pPr>
            <a:endParaRPr lang="it-IT" dirty="0" smtClean="0"/>
          </a:p>
          <a:p>
            <a:pPr marL="514350" indent="-514350">
              <a:buAutoNum type="arabicParenR"/>
            </a:pPr>
            <a:endParaRPr lang="it-IT" dirty="0"/>
          </a:p>
          <a:p>
            <a:pPr marL="514350" indent="-514350">
              <a:buAutoNum type="arabicParenR"/>
            </a:pPr>
            <a:r>
              <a:rPr lang="it-IT" dirty="0" smtClean="0"/>
              <a:t>Prodotti per la pulizia ecologici.</a:t>
            </a:r>
          </a:p>
          <a:p>
            <a:pPr marL="514350" indent="-514350">
              <a:buNone/>
            </a:pPr>
            <a:endParaRPr lang="it-IT" dirty="0" smtClean="0"/>
          </a:p>
          <a:p>
            <a:pPr marL="514350" indent="-514350">
              <a:buAutoNum type="arabicParenR"/>
            </a:pPr>
            <a:endParaRPr lang="it-IT" dirty="0"/>
          </a:p>
          <a:p>
            <a:pPr marL="514350" indent="-514350">
              <a:buNone/>
            </a:pPr>
            <a:endParaRPr lang="it-IT" dirty="0" smtClean="0"/>
          </a:p>
          <a:p>
            <a:pPr marL="514350" indent="-514350">
              <a:buNone/>
            </a:pPr>
            <a:endParaRPr lang="it-IT" dirty="0" smtClean="0"/>
          </a:p>
          <a:p>
            <a:pPr marL="514350" indent="-514350">
              <a:buNone/>
            </a:pPr>
            <a:endParaRPr lang="it-IT" dirty="0"/>
          </a:p>
          <a:p>
            <a:pPr marL="514350" indent="-514350">
              <a:buNone/>
            </a:pPr>
            <a:endParaRPr lang="it-IT" dirty="0"/>
          </a:p>
          <a:p>
            <a:pPr marL="514350" indent="-514350">
              <a:buAutoNum type="arabicParenR"/>
            </a:pPr>
            <a:endParaRPr lang="it-IT" dirty="0" smtClean="0"/>
          </a:p>
          <a:p>
            <a:pPr marL="514350" indent="-514350">
              <a:buAutoNum type="arabicParenR"/>
            </a:pPr>
            <a:endParaRPr lang="it-IT" dirty="0"/>
          </a:p>
          <a:p>
            <a:pPr marL="514350" indent="-514350">
              <a:buAutoNum type="arabicParenR"/>
            </a:pPr>
            <a:endParaRPr lang="it-IT" dirty="0" smtClean="0"/>
          </a:p>
          <a:p>
            <a:pPr marL="514350" indent="-514350">
              <a:buAutoNum type="arabicParenR"/>
            </a:pPr>
            <a:endParaRPr lang="it-IT" dirty="0"/>
          </a:p>
        </p:txBody>
      </p:sp>
      <p:pic>
        <p:nvPicPr>
          <p:cNvPr id="16386" name="Picture 2" descr="I nostri amici produttori - Kilometri Z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857364"/>
            <a:ext cx="2143140" cy="1520939"/>
          </a:xfrm>
          <a:prstGeom prst="rect">
            <a:avLst/>
          </a:prstGeom>
          <a:noFill/>
        </p:spPr>
      </p:pic>
      <p:pic>
        <p:nvPicPr>
          <p:cNvPr id="10" name="Immagine 9" descr="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000504"/>
            <a:ext cx="2071662" cy="2071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00108"/>
            <a:ext cx="7901014" cy="5126055"/>
          </a:xfr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3) Installa lampadine a basso consumo</a:t>
            </a:r>
            <a:r>
              <a:rPr lang="it-IT" dirty="0" smtClean="0"/>
              <a:t>.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4) Raccolta differenziata. 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magine 3" descr="103-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2000264" cy="1375182"/>
          </a:xfrm>
          <a:prstGeom prst="rect">
            <a:avLst/>
          </a:prstGeom>
        </p:spPr>
      </p:pic>
      <p:pic>
        <p:nvPicPr>
          <p:cNvPr id="1030" name="Picture 6" descr="9 italiani su 10 praticano la raccolta differenzi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3000396" cy="1972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285728"/>
            <a:ext cx="8286808" cy="6286544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it-IT" dirty="0" smtClean="0"/>
              <a:t>5) Scegli energia 100%  rinnovabile – pannelli </a:t>
            </a:r>
            <a:r>
              <a:rPr lang="it-IT" dirty="0" smtClean="0"/>
              <a:t>solari e fotovoltaici.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6) Offri servizio di noleggio biciclette.</a:t>
            </a:r>
          </a:p>
          <a:p>
            <a:pPr>
              <a:buNone/>
            </a:pPr>
            <a:r>
              <a:rPr lang="it-IT" dirty="0" smtClean="0"/>
              <a:t>    </a:t>
            </a:r>
            <a:endParaRPr lang="it-IT" dirty="0"/>
          </a:p>
        </p:txBody>
      </p:sp>
      <p:pic>
        <p:nvPicPr>
          <p:cNvPr id="19458" name="Picture 2" descr="Pannelli solari: prezzi, tipologie e vantaggi per la tua ca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857232"/>
            <a:ext cx="2921020" cy="1643074"/>
          </a:xfrm>
          <a:prstGeom prst="rect">
            <a:avLst/>
          </a:prstGeom>
          <a:noFill/>
        </p:spPr>
      </p:pic>
      <p:pic>
        <p:nvPicPr>
          <p:cNvPr id="19460" name="Picture 4" descr="Bike sharing a Firenze: I prezzi delle bici elettriche a noleggio | Mov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786190"/>
            <a:ext cx="5786478" cy="2477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357166"/>
            <a:ext cx="8072494" cy="6072230"/>
          </a:xfr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it-IT" dirty="0" smtClean="0"/>
              <a:t>7) Metti a disposizione la ricarica per le auto elettriche.</a:t>
            </a:r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8) Raccogli l’acqua piovana. </a:t>
            </a:r>
            <a:endParaRPr lang="it-IT" dirty="0"/>
          </a:p>
        </p:txBody>
      </p:sp>
      <p:pic>
        <p:nvPicPr>
          <p:cNvPr id="18434" name="Picture 2" descr="Auto elettrica, nelle stazioni di rifornimento arrivano le colonnine di  ricarica veloce - Startm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928670"/>
            <a:ext cx="3143272" cy="2095515"/>
          </a:xfrm>
          <a:prstGeom prst="rect">
            <a:avLst/>
          </a:prstGeom>
          <a:noFill/>
        </p:spPr>
      </p:pic>
      <p:pic>
        <p:nvPicPr>
          <p:cNvPr id="18436" name="Picture 4" descr="Acqua piovana | Come recuperarla: le soluzioni - Faidateingiardino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857628"/>
            <a:ext cx="353618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357166"/>
            <a:ext cx="8358246" cy="600079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it-IT" dirty="0" smtClean="0"/>
              <a:t>Negozi a Belluno, che vendono BIO:</a:t>
            </a:r>
          </a:p>
          <a:p>
            <a:r>
              <a:rPr lang="it-IT" sz="4400" b="1" dirty="0" smtClean="0"/>
              <a:t>LATTEBUSCHE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</p:txBody>
      </p:sp>
      <p:sp>
        <p:nvSpPr>
          <p:cNvPr id="21506" name="AutoShape 2" descr="Latte intero Biologico di Montagna - Lattebusche - Latte delle Dolomiti  Bellun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8" name="AutoShape 4" descr="Latte intero Biologico di Montagna - Lattebusche - Latte delle Dolomiti  Bellun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1510" name="Picture 6" descr="Latte intero Biologico di Montagna - Lattebusche - Latte delle Dolomiti  Bellune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143248"/>
            <a:ext cx="2309762" cy="2309762"/>
          </a:xfrm>
          <a:prstGeom prst="rect">
            <a:avLst/>
          </a:prstGeom>
          <a:noFill/>
        </p:spPr>
      </p:pic>
      <p:pic>
        <p:nvPicPr>
          <p:cNvPr id="21512" name="Picture 8" descr="Yogurt - Lattebusche - latte, formaggi, yogurt e gelati delle Dolomiti  Bellune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857364"/>
            <a:ext cx="2857500" cy="2857500"/>
          </a:xfrm>
          <a:prstGeom prst="rect">
            <a:avLst/>
          </a:prstGeom>
          <a:noFill/>
        </p:spPr>
      </p:pic>
      <p:pic>
        <p:nvPicPr>
          <p:cNvPr id="21514" name="Picture 10" descr="Latte intero Biologico di Montagna - Lattebusche - Latte delle Dolomiti  Bellunes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929066"/>
            <a:ext cx="2857500" cy="221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85794"/>
            <a:ext cx="8401080" cy="534036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it-IT" b="1" dirty="0" smtClean="0"/>
              <a:t>NATURA </a:t>
            </a:r>
            <a:r>
              <a:rPr lang="it-IT" b="1" dirty="0" smtClean="0"/>
              <a:t>SÌ </a:t>
            </a:r>
            <a:endParaRPr lang="it-IT" b="1" dirty="0"/>
          </a:p>
        </p:txBody>
      </p:sp>
      <p:pic>
        <p:nvPicPr>
          <p:cNvPr id="20482" name="Picture 2" descr="Naturasì - Corridomnia Shopping P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4595850" cy="2757510"/>
          </a:xfrm>
          <a:prstGeom prst="rect">
            <a:avLst/>
          </a:prstGeom>
          <a:noFill/>
        </p:spPr>
      </p:pic>
      <p:pic>
        <p:nvPicPr>
          <p:cNvPr id="20484" name="Picture 4" descr="NaturaSì: i 10 prodotti miglio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286124"/>
            <a:ext cx="4087568" cy="2714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133</Words>
  <Application>Microsoft Office PowerPoint</Application>
  <PresentationFormat>Presentazione su schermo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IL BIO  25/10/2023 </vt:lpstr>
      <vt:lpstr>BIOLOGICO </vt:lpstr>
      <vt:lpstr> HOTEL GREEN</vt:lpstr>
      <vt:lpstr>Quali sono le azioni da fare in  futuro?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 Windows</dc:creator>
  <cp:lastModifiedBy>studente</cp:lastModifiedBy>
  <cp:revision>39</cp:revision>
  <dcterms:created xsi:type="dcterms:W3CDTF">2023-10-06T09:41:10Z</dcterms:created>
  <dcterms:modified xsi:type="dcterms:W3CDTF">2023-10-25T11:16:11Z</dcterms:modified>
</cp:coreProperties>
</file>